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1" autoAdjust="0"/>
    <p:restoredTop sz="89278" autoAdjust="0"/>
  </p:normalViewPr>
  <p:slideViewPr>
    <p:cSldViewPr snapToGrid="0">
      <p:cViewPr varScale="1">
        <p:scale>
          <a:sx n="109" d="100"/>
          <a:sy n="109" d="100"/>
        </p:scale>
        <p:origin x="-588" y="-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18/12/2013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109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67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5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Voxellancer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/>
              <a:t>Patrick Siegler, Sebastian Gerstenberg, Christian Dullweber </a:t>
            </a:r>
            <a:r>
              <a:rPr lang="de-DE" dirty="0" err="1" smtClean="0"/>
              <a:t>and</a:t>
            </a:r>
            <a:r>
              <a:rPr lang="de-DE" dirty="0" smtClean="0"/>
              <a:t> Moritz Eyssen</a:t>
            </a:r>
            <a:br>
              <a:rPr lang="de-DE" dirty="0" smtClean="0"/>
            </a:b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guidance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Daniel Limberger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Wolkenförmige Legende 9"/>
          <p:cNvSpPr/>
          <p:nvPr/>
        </p:nvSpPr>
        <p:spPr>
          <a:xfrm>
            <a:off x="4503026" y="-58592"/>
            <a:ext cx="3185961" cy="1732548"/>
          </a:xfrm>
          <a:prstGeom prst="cloudCallout">
            <a:avLst>
              <a:gd name="adj1" fmla="val -51385"/>
              <a:gd name="adj2" fmla="val 5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believe I can fly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0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7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2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7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49" y="0"/>
            <a:ext cx="11710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0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Done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70962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Controllable Ship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Gamepad + Mouse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Collision Detection 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Octree</a:t>
            </a:r>
            <a:r>
              <a:rPr lang="en-US" dirty="0" smtClean="0"/>
              <a:t>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Destruction</a:t>
            </a:r>
            <a:endParaRPr lang="en-US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Split detection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Shooting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Laser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Rockets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Physics with hooks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HUD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First models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37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Missing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Stardust 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Replaced by HUD inertia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Dumb AI 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Performance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initial </a:t>
            </a:r>
            <a:r>
              <a:rPr lang="de-DE" dirty="0" err="1" smtClean="0"/>
              <a:t>milestones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97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AI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Missions</a:t>
            </a:r>
            <a:r>
              <a:rPr lang="de-DE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Gameplay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Beautiful rendering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Menu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Libraries &amp; Tools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GLFW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FMOD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Git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github.com/</a:t>
            </a:r>
            <a:r>
              <a:rPr lang="de-DE" dirty="0" err="1" smtClean="0"/>
              <a:t>voxelinc</a:t>
            </a:r>
            <a:r>
              <a:rPr lang="de-DE" dirty="0" smtClean="0"/>
              <a:t>/</a:t>
            </a:r>
            <a:r>
              <a:rPr lang="de-DE" dirty="0" err="1" smtClean="0"/>
              <a:t>voxellancer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140</Words>
  <Application>Microsoft Office PowerPoint</Application>
  <PresentationFormat>Benutzerdefiniert</PresentationFormat>
  <Paragraphs>78</Paragraphs>
  <Slides>10</Slides>
  <Notes>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powerpoint_hpi_cgs_wide</vt:lpstr>
      <vt:lpstr>Voxellancer</vt:lpstr>
      <vt:lpstr>PowerPoint-Präsentation</vt:lpstr>
      <vt:lpstr>PowerPoint-Präsentation</vt:lpstr>
      <vt:lpstr>PowerPoint-Präsentation</vt:lpstr>
      <vt:lpstr>PowerPoint-Präsentation</vt:lpstr>
      <vt:lpstr>Done</vt:lpstr>
      <vt:lpstr>Missing</vt:lpstr>
      <vt:lpstr>Todo</vt:lpstr>
      <vt:lpstr>Libraries &amp; Tools</vt:lpstr>
      <vt:lpstr>PowerPoint-Präsentation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Patrick Siegler</cp:lastModifiedBy>
  <cp:revision>27</cp:revision>
  <dcterms:created xsi:type="dcterms:W3CDTF">2013-10-30T14:23:30Z</dcterms:created>
  <dcterms:modified xsi:type="dcterms:W3CDTF">2013-12-18T08:27:50Z</dcterms:modified>
</cp:coreProperties>
</file>